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57" r:id="rId3"/>
    <p:sldId id="285" r:id="rId4"/>
    <p:sldId id="271" r:id="rId5"/>
    <p:sldId id="272" r:id="rId6"/>
    <p:sldId id="269" r:id="rId7"/>
    <p:sldId id="283" r:id="rId8"/>
    <p:sldId id="259" r:id="rId9"/>
    <p:sldId id="281" r:id="rId10"/>
    <p:sldId id="282" r:id="rId11"/>
    <p:sldId id="268" r:id="rId12"/>
    <p:sldId id="276" r:id="rId13"/>
    <p:sldId id="266" r:id="rId14"/>
    <p:sldId id="261" r:id="rId15"/>
    <p:sldId id="279" r:id="rId16"/>
    <p:sldId id="289" r:id="rId17"/>
    <p:sldId id="258" r:id="rId18"/>
    <p:sldId id="263" r:id="rId19"/>
    <p:sldId id="264" r:id="rId20"/>
    <p:sldId id="280" r:id="rId21"/>
    <p:sldId id="275" r:id="rId22"/>
    <p:sldId id="273" r:id="rId23"/>
    <p:sldId id="284" r:id="rId24"/>
    <p:sldId id="274"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AB767-C096-42FA-9C51-DCA307E29DA6}" v="2" dt="2021-06-03T01:35:20.418"/>
    <p1510:client id="{2B6BE163-73BE-4847-8539-C8C057F37531}" v="769" dt="2021-06-02T12:28:54.709"/>
    <p1510:client id="{6EE8CC70-6310-44C6-8BCC-701C1BBDBEF6}" v="102" dt="2021-06-03T01:18:00.258"/>
    <p1510:client id="{B3DBD217-5764-4DDE-96D0-AA6EE5E0EFAE}" v="4" dt="2021-06-06T06:25:23.998"/>
    <p1510:client id="{E61B8027-B103-4150-8245-6445327A3EA8}" v="4" dt="2021-06-04T04:57:43.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3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37C01-BA85-4CC4-B87A-3CC93F1606C4}" type="datetimeFigureOut">
              <a:rPr lang="en-US"/>
              <a:t>6/13/2021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A7D0E-B51A-4C74-B3F1-F6342FA86151}" type="slidenum">
              <a:rPr lang="en-US"/>
              <a:t>‹#›</a:t>
            </a:fld>
            <a:endParaRPr lang="en-US"/>
          </a:p>
        </p:txBody>
      </p:sp>
    </p:spTree>
    <p:extLst>
      <p:ext uri="{BB962C8B-B14F-4D97-AF65-F5344CB8AC3E}">
        <p14:creationId xmlns:p14="http://schemas.microsoft.com/office/powerpoint/2010/main" val="163448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it started, how it's going.</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4A7D0E-B51A-4C74-B3F1-F6342FA86151}" type="slidenum">
              <a:rPr lang="en-US"/>
              <a:t>1</a:t>
            </a:fld>
            <a:endParaRPr lang="en-US"/>
          </a:p>
        </p:txBody>
      </p:sp>
    </p:spTree>
    <p:extLst>
      <p:ext uri="{BB962C8B-B14F-4D97-AF65-F5344CB8AC3E}">
        <p14:creationId xmlns:p14="http://schemas.microsoft.com/office/powerpoint/2010/main" val="913466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7484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1267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7942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910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0253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5154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3822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1643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902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2488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6/13/2021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21221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6/13/2021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6967567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instagram.com/p/CE3surkDWF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helocal.de/20180619/toy-nazi-ufo-taken-off-market-after-criticis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cs typeface="Calibri Light"/>
              </a:rPr>
              <a:t>Evidence For Currently Classified 3rd Reich Technological Discoveries</a:t>
            </a:r>
            <a:endParaRPr lang="en-US" dirty="0"/>
          </a:p>
        </p:txBody>
      </p:sp>
      <p:sp>
        <p:nvSpPr>
          <p:cNvPr id="3" name="Subtitle 2"/>
          <p:cNvSpPr>
            <a:spLocks noGrp="1"/>
          </p:cNvSpPr>
          <p:nvPr>
            <p:ph type="subTitle" idx="1"/>
          </p:nvPr>
        </p:nvSpPr>
        <p:spPr/>
        <p:txBody>
          <a:bodyPr/>
          <a:lstStyle/>
          <a:p>
            <a:r>
              <a:rPr lang="en-US" dirty="0"/>
              <a:t>Prepared by Josh Perkins</a:t>
            </a:r>
          </a:p>
          <a:p>
            <a:r>
              <a:rPr lang="en-US" dirty="0"/>
              <a:t>Laughed at by Josh Kaleel, etc.</a:t>
            </a:r>
          </a:p>
        </p:txBody>
      </p:sp>
      <p:pic>
        <p:nvPicPr>
          <p:cNvPr id="4" name="Picture 4" descr="A picture containing logo&#10;&#10;Description automatically generated">
            <a:extLst>
              <a:ext uri="{FF2B5EF4-FFF2-40B4-BE49-F238E27FC236}">
                <a16:creationId xmlns:a16="http://schemas.microsoft.com/office/drawing/2014/main" id="{F18EF8B4-26BD-4D98-A91D-38B44380DD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55931" y="4449993"/>
            <a:ext cx="2743200" cy="1363202"/>
          </a:xfrm>
          <a:prstGeom prst="rect">
            <a:avLst/>
          </a:prstGeom>
        </p:spPr>
      </p:pic>
      <p:pic>
        <p:nvPicPr>
          <p:cNvPr id="5" name="Picture 5" descr="A picture containing text, person, posing, suit&#10;&#10;Description automatically generated">
            <a:extLst>
              <a:ext uri="{FF2B5EF4-FFF2-40B4-BE49-F238E27FC236}">
                <a16:creationId xmlns:a16="http://schemas.microsoft.com/office/drawing/2014/main" id="{8722AAC1-86D1-4D0A-B3F8-DD2D267BD6AB}"/>
              </a:ext>
            </a:extLst>
          </p:cNvPr>
          <p:cNvPicPr>
            <a:picLocks noChangeAspect="1"/>
          </p:cNvPicPr>
          <p:nvPr/>
        </p:nvPicPr>
        <p:blipFill>
          <a:blip r:embed="rId4"/>
          <a:stretch>
            <a:fillRect/>
          </a:stretch>
        </p:blipFill>
        <p:spPr>
          <a:xfrm>
            <a:off x="9746456" y="1619250"/>
            <a:ext cx="1962150" cy="233362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text, businesscard&#10;&#10;Description automatically generated">
            <a:extLst>
              <a:ext uri="{FF2B5EF4-FFF2-40B4-BE49-F238E27FC236}">
                <a16:creationId xmlns:a16="http://schemas.microsoft.com/office/drawing/2014/main" id="{76139ADE-23E7-4A09-A9D6-43BB853D174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63513" y="864108"/>
            <a:ext cx="4526710" cy="5120640"/>
          </a:xfrm>
        </p:spPr>
      </p:pic>
    </p:spTree>
    <p:extLst>
      <p:ext uri="{BB962C8B-B14F-4D97-AF65-F5344CB8AC3E}">
        <p14:creationId xmlns:p14="http://schemas.microsoft.com/office/powerpoint/2010/main" val="27365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sp>
        <p:nvSpPr>
          <p:cNvPr id="5" name="Content Placeholder 4">
            <a:extLst>
              <a:ext uri="{FF2B5EF4-FFF2-40B4-BE49-F238E27FC236}">
                <a16:creationId xmlns:a16="http://schemas.microsoft.com/office/drawing/2014/main" id="{6566FCB0-6A58-411B-A94C-93C2EBD3CDC4}"/>
              </a:ext>
            </a:extLst>
          </p:cNvPr>
          <p:cNvSpPr>
            <a:spLocks noGrp="1"/>
          </p:cNvSpPr>
          <p:nvPr>
            <p:ph idx="1"/>
          </p:nvPr>
        </p:nvSpPr>
        <p:spPr/>
        <p:txBody>
          <a:bodyPr/>
          <a:lstStyle/>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r>
              <a:rPr lang="en-US" dirty="0">
                <a:ea typeface="+mn-lt"/>
                <a:cs typeface="+mn-lt"/>
                <a:hlinkClick r:id="rId2"/>
              </a:rPr>
              <a:t>https://www.instagram.com/p/CE3surkDWFv/</a:t>
            </a:r>
            <a:endParaRPr lang="en-US">
              <a:ea typeface="+mn-lt"/>
              <a:cs typeface="+mn-lt"/>
            </a:endParaRPr>
          </a:p>
          <a:p>
            <a:endParaRPr lang="en-US" dirty="0"/>
          </a:p>
          <a:p>
            <a:r>
              <a:rPr lang="en-US" dirty="0"/>
              <a:t>1939</a:t>
            </a:r>
          </a:p>
        </p:txBody>
      </p:sp>
      <p:pic>
        <p:nvPicPr>
          <p:cNvPr id="3" name="Picture 3" descr="A picture containing night sky&#10;&#10;Description automatically generated">
            <a:extLst>
              <a:ext uri="{FF2B5EF4-FFF2-40B4-BE49-F238E27FC236}">
                <a16:creationId xmlns:a16="http://schemas.microsoft.com/office/drawing/2014/main" id="{0A4A330F-A79B-4203-9378-1A4CBCB1A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3353" y="983870"/>
            <a:ext cx="4363961" cy="3632353"/>
          </a:xfrm>
          <a:prstGeom prst="rect">
            <a:avLst/>
          </a:prstGeom>
        </p:spPr>
      </p:pic>
    </p:spTree>
    <p:extLst>
      <p:ext uri="{BB962C8B-B14F-4D97-AF65-F5344CB8AC3E}">
        <p14:creationId xmlns:p14="http://schemas.microsoft.com/office/powerpoint/2010/main" val="255116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text&#10;&#10;Description automatically generated">
            <a:extLst>
              <a:ext uri="{FF2B5EF4-FFF2-40B4-BE49-F238E27FC236}">
                <a16:creationId xmlns:a16="http://schemas.microsoft.com/office/drawing/2014/main" id="{D34514B7-A46B-4FB2-91CA-9B864214C63E}"/>
              </a:ext>
            </a:extLst>
          </p:cNvPr>
          <p:cNvPicPr>
            <a:picLocks noGrp="1" noChangeAspect="1"/>
          </p:cNvPicPr>
          <p:nvPr>
            <p:ph idx="1"/>
          </p:nvPr>
        </p:nvPicPr>
        <p:blipFill>
          <a:blip r:embed="rId2"/>
          <a:stretch>
            <a:fillRect/>
          </a:stretch>
        </p:blipFill>
        <p:spPr>
          <a:xfrm>
            <a:off x="4312180" y="1414653"/>
            <a:ext cx="6429375" cy="4019550"/>
          </a:xfrm>
        </p:spPr>
      </p:pic>
    </p:spTree>
    <p:extLst>
      <p:ext uri="{BB962C8B-B14F-4D97-AF65-F5344CB8AC3E}">
        <p14:creationId xmlns:p14="http://schemas.microsoft.com/office/powerpoint/2010/main" val="301868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a:extLst>
              <a:ext uri="{FF2B5EF4-FFF2-40B4-BE49-F238E27FC236}">
                <a16:creationId xmlns:a16="http://schemas.microsoft.com/office/drawing/2014/main" id="{EBF137D2-70E2-475A-8B9A-D479DCC3BF2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69268" y="1133810"/>
            <a:ext cx="7315200" cy="4581236"/>
          </a:xfrm>
        </p:spPr>
      </p:pic>
    </p:spTree>
    <p:extLst>
      <p:ext uri="{BB962C8B-B14F-4D97-AF65-F5344CB8AC3E}">
        <p14:creationId xmlns:p14="http://schemas.microsoft.com/office/powerpoint/2010/main" val="3246451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5" name="Picture 6" descr="A picture containing text, plane, outdoor, airplane&#10;&#10;Description automatically generated">
            <a:extLst>
              <a:ext uri="{FF2B5EF4-FFF2-40B4-BE49-F238E27FC236}">
                <a16:creationId xmlns:a16="http://schemas.microsoft.com/office/drawing/2014/main" id="{A4D504CD-6B60-4DD2-9514-C1A314F43DD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18180" y="864108"/>
            <a:ext cx="6817375" cy="5120640"/>
          </a:xfrm>
        </p:spPr>
      </p:pic>
    </p:spTree>
    <p:extLst>
      <p:ext uri="{BB962C8B-B14F-4D97-AF65-F5344CB8AC3E}">
        <p14:creationId xmlns:p14="http://schemas.microsoft.com/office/powerpoint/2010/main" val="849749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grass, outdoor, field&#10;&#10;Description automatically generated">
            <a:extLst>
              <a:ext uri="{FF2B5EF4-FFF2-40B4-BE49-F238E27FC236}">
                <a16:creationId xmlns:a16="http://schemas.microsoft.com/office/drawing/2014/main" id="{7E8CBE11-0814-430F-9C48-6FC53570AB9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926164" y="864108"/>
            <a:ext cx="7201408" cy="5120640"/>
          </a:xfrm>
        </p:spPr>
      </p:pic>
    </p:spTree>
    <p:extLst>
      <p:ext uri="{BB962C8B-B14F-4D97-AF65-F5344CB8AC3E}">
        <p14:creationId xmlns:p14="http://schemas.microsoft.com/office/powerpoint/2010/main" val="173650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text, sky, tree, outdoor&#10;&#10;Description automatically generated">
            <a:extLst>
              <a:ext uri="{FF2B5EF4-FFF2-40B4-BE49-F238E27FC236}">
                <a16:creationId xmlns:a16="http://schemas.microsoft.com/office/drawing/2014/main" id="{A7A970AF-BCC5-46F1-8C0F-89F8002ECAF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69268" y="1113013"/>
            <a:ext cx="7315200" cy="4622830"/>
          </a:xfrm>
        </p:spPr>
      </p:pic>
    </p:spTree>
    <p:extLst>
      <p:ext uri="{BB962C8B-B14F-4D97-AF65-F5344CB8AC3E}">
        <p14:creationId xmlns:p14="http://schemas.microsoft.com/office/powerpoint/2010/main" val="42364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4" name="Picture 4" descr="A picture containing text, outdoor, transport, boat&#10;&#10;Description automatically generated">
            <a:extLst>
              <a:ext uri="{FF2B5EF4-FFF2-40B4-BE49-F238E27FC236}">
                <a16:creationId xmlns:a16="http://schemas.microsoft.com/office/drawing/2014/main" id="{74E79152-D601-40EE-B019-0F6EDBB6A65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69268" y="911355"/>
            <a:ext cx="7315200" cy="5026145"/>
          </a:xfrm>
        </p:spPr>
      </p:pic>
    </p:spTree>
    <p:extLst>
      <p:ext uri="{BB962C8B-B14F-4D97-AF65-F5344CB8AC3E}">
        <p14:creationId xmlns:p14="http://schemas.microsoft.com/office/powerpoint/2010/main" val="48700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6" name="Picture 6" descr="A screenshot of a video game&#10;&#10;Description automatically generated">
            <a:extLst>
              <a:ext uri="{FF2B5EF4-FFF2-40B4-BE49-F238E27FC236}">
                <a16:creationId xmlns:a16="http://schemas.microsoft.com/office/drawing/2014/main" id="{63D6905F-4F92-4C48-9E88-17DE8A42D88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69268" y="864517"/>
            <a:ext cx="7315200" cy="5119821"/>
          </a:xfrm>
        </p:spPr>
      </p:pic>
    </p:spTree>
    <p:extLst>
      <p:ext uri="{BB962C8B-B14F-4D97-AF65-F5344CB8AC3E}">
        <p14:creationId xmlns:p14="http://schemas.microsoft.com/office/powerpoint/2010/main" val="1670137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Diagram&#10;&#10;Description automatically generated">
            <a:extLst>
              <a:ext uri="{FF2B5EF4-FFF2-40B4-BE49-F238E27FC236}">
                <a16:creationId xmlns:a16="http://schemas.microsoft.com/office/drawing/2014/main" id="{CC365523-5220-47BD-8667-D3A17F82817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925732" y="864108"/>
            <a:ext cx="7202272" cy="5120640"/>
          </a:xfrm>
        </p:spPr>
      </p:pic>
    </p:spTree>
    <p:extLst>
      <p:ext uri="{BB962C8B-B14F-4D97-AF65-F5344CB8AC3E}">
        <p14:creationId xmlns:p14="http://schemas.microsoft.com/office/powerpoint/2010/main" val="1649289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02B4-0312-4932-B49A-E49BCA729D6A}"/>
              </a:ext>
            </a:extLst>
          </p:cNvPr>
          <p:cNvSpPr>
            <a:spLocks noGrp="1"/>
          </p:cNvSpPr>
          <p:nvPr>
            <p:ph type="title"/>
          </p:nvPr>
        </p:nvSpPr>
        <p:spPr>
          <a:xfrm>
            <a:off x="252919" y="748885"/>
            <a:ext cx="2548340" cy="4976135"/>
          </a:xfrm>
        </p:spPr>
        <p:txBody>
          <a:bodyPr>
            <a:normAutofit/>
          </a:bodyPr>
          <a:lstStyle/>
          <a:p>
            <a:r>
              <a:rPr lang="en-US" dirty="0"/>
              <a:t>The coverup continues today. </a:t>
            </a:r>
          </a:p>
        </p:txBody>
      </p:sp>
      <p:sp>
        <p:nvSpPr>
          <p:cNvPr id="3" name="Content Placeholder 2">
            <a:extLst>
              <a:ext uri="{FF2B5EF4-FFF2-40B4-BE49-F238E27FC236}">
                <a16:creationId xmlns:a16="http://schemas.microsoft.com/office/drawing/2014/main" id="{A693CAD6-0AB2-4B7E-954D-7E134662D526}"/>
              </a:ext>
            </a:extLst>
          </p:cNvPr>
          <p:cNvSpPr>
            <a:spLocks noGrp="1"/>
          </p:cNvSpPr>
          <p:nvPr>
            <p:ph idx="1"/>
          </p:nvPr>
        </p:nvSpPr>
        <p:spPr>
          <a:xfrm>
            <a:off x="3796697" y="-405892"/>
            <a:ext cx="7206343" cy="7055878"/>
          </a:xfrm>
        </p:spPr>
        <p:txBody>
          <a:bodyPr>
            <a:normAutofit/>
          </a:bodyPr>
          <a:lstStyle/>
          <a:p>
            <a:endParaRPr lang="en-US" sz="1600" dirty="0">
              <a:ea typeface="+mn-lt"/>
              <a:cs typeface="+mn-lt"/>
            </a:endParaRPr>
          </a:p>
          <a:p>
            <a:endParaRPr lang="en-US" sz="1600" dirty="0">
              <a:ea typeface="+mn-lt"/>
              <a:cs typeface="+mn-lt"/>
            </a:endParaRPr>
          </a:p>
          <a:p>
            <a:endParaRPr lang="en-US" sz="1600" dirty="0">
              <a:ea typeface="+mn-lt"/>
              <a:cs typeface="+mn-lt"/>
            </a:endParaRPr>
          </a:p>
          <a:p>
            <a:endParaRPr lang="en-US" sz="1600" dirty="0">
              <a:ea typeface="+mn-lt"/>
              <a:cs typeface="+mn-lt"/>
            </a:endParaRPr>
          </a:p>
          <a:p>
            <a:endParaRPr lang="en-US" sz="1600" dirty="0">
              <a:ea typeface="+mn-lt"/>
              <a:cs typeface="+mn-lt"/>
            </a:endParaRPr>
          </a:p>
          <a:p>
            <a:endParaRPr lang="en-US" sz="1600" dirty="0">
              <a:ea typeface="+mn-lt"/>
              <a:cs typeface="+mn-lt"/>
            </a:endParaRPr>
          </a:p>
          <a:p>
            <a:endParaRPr lang="en-US" sz="1600" dirty="0">
              <a:ea typeface="+mn-lt"/>
              <a:cs typeface="+mn-lt"/>
            </a:endParaRPr>
          </a:p>
          <a:p>
            <a:pPr marL="0" indent="0">
              <a:buNone/>
            </a:pPr>
            <a:endParaRPr lang="en-US" sz="1600" dirty="0">
              <a:ea typeface="+mn-lt"/>
              <a:cs typeface="+mn-lt"/>
            </a:endParaRPr>
          </a:p>
          <a:p>
            <a:r>
              <a:rPr lang="en-US" sz="1600" dirty="0">
                <a:ea typeface="+mn-lt"/>
                <a:cs typeface="+mn-lt"/>
              </a:rPr>
              <a:t>A model of the nonexistent Nazi UFO "</a:t>
            </a:r>
            <a:r>
              <a:rPr lang="en-US" sz="1600" dirty="0" err="1">
                <a:ea typeface="+mn-lt"/>
                <a:cs typeface="+mn-lt"/>
              </a:rPr>
              <a:t>Haunebu</a:t>
            </a:r>
            <a:r>
              <a:rPr lang="en-US" sz="1600" dirty="0">
                <a:ea typeface="+mn-lt"/>
                <a:cs typeface="+mn-lt"/>
              </a:rPr>
              <a:t> II" produced by model company Revell will no longer be produced after criticism about its historical inaccuracy. The model's packaging, which falsely proclaimed the "round aircraft" was the first object able to fly in space with a top speed of 6000 kph (over 3700 mph), failed to mention that the craft was never built, drawing fire from The German Children's Protection Association (DKSB) and Dresden's Military History Museum (MHM), </a:t>
            </a:r>
            <a:r>
              <a:rPr lang="en-US" sz="1600" dirty="0">
                <a:ea typeface="+mn-lt"/>
                <a:cs typeface="+mn-lt"/>
                <a:hlinkClick r:id="rId2"/>
              </a:rPr>
              <a:t>according to German publication, </a:t>
            </a:r>
            <a:r>
              <a:rPr lang="en-US" sz="1600" i="1" dirty="0">
                <a:ea typeface="+mn-lt"/>
                <a:cs typeface="+mn-lt"/>
                <a:hlinkClick r:id="rId2"/>
              </a:rPr>
              <a:t>The Local</a:t>
            </a:r>
            <a:r>
              <a:rPr lang="en-US" sz="1600" dirty="0">
                <a:ea typeface="+mn-lt"/>
                <a:cs typeface="+mn-lt"/>
              </a:rPr>
              <a:t>.</a:t>
            </a:r>
            <a:endParaRPr lang="en-US" sz="1600"/>
          </a:p>
          <a:p>
            <a:r>
              <a:rPr lang="en-US" sz="1600" dirty="0">
                <a:ea typeface="+mn-lt"/>
                <a:cs typeface="+mn-lt"/>
              </a:rPr>
              <a:t>https://www.popularmechanics.com/military/research/a21750317/nazi-ufo-model-taken-off-shelves-for-historical-inaccuracy/</a:t>
            </a:r>
            <a:endParaRPr lang="en-US" sz="1600"/>
          </a:p>
        </p:txBody>
      </p:sp>
      <p:pic>
        <p:nvPicPr>
          <p:cNvPr id="4" name="Picture 4" descr="A picture containing website&#10;&#10;Description automatically generated">
            <a:extLst>
              <a:ext uri="{FF2B5EF4-FFF2-40B4-BE49-F238E27FC236}">
                <a16:creationId xmlns:a16="http://schemas.microsoft.com/office/drawing/2014/main" id="{562B158D-3633-4E99-913D-2F73CD9E8A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7638" y="63986"/>
            <a:ext cx="6117771" cy="3355458"/>
          </a:xfrm>
          <a:prstGeom prst="rect">
            <a:avLst/>
          </a:prstGeom>
        </p:spPr>
      </p:pic>
    </p:spTree>
    <p:extLst>
      <p:ext uri="{BB962C8B-B14F-4D97-AF65-F5344CB8AC3E}">
        <p14:creationId xmlns:p14="http://schemas.microsoft.com/office/powerpoint/2010/main" val="220654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5" name="Picture 6" descr="A picture containing text, outdoor, transport, old&#10;&#10;Description automatically generated">
            <a:extLst>
              <a:ext uri="{FF2B5EF4-FFF2-40B4-BE49-F238E27FC236}">
                <a16:creationId xmlns:a16="http://schemas.microsoft.com/office/drawing/2014/main" id="{C6EC0729-4B20-493E-BB82-9FEE264FED6E}"/>
              </a:ext>
            </a:extLst>
          </p:cNvPr>
          <p:cNvPicPr>
            <a:picLocks noGrp="1" noChangeAspect="1"/>
          </p:cNvPicPr>
          <p:nvPr>
            <p:ph idx="1"/>
          </p:nvPr>
        </p:nvPicPr>
        <p:blipFill>
          <a:blip r:embed="rId2"/>
          <a:stretch>
            <a:fillRect/>
          </a:stretch>
        </p:blipFill>
        <p:spPr>
          <a:xfrm>
            <a:off x="3538274" y="1200340"/>
            <a:ext cx="8096249" cy="4460080"/>
          </a:xfrm>
        </p:spPr>
      </p:pic>
    </p:spTree>
    <p:extLst>
      <p:ext uri="{BB962C8B-B14F-4D97-AF65-F5344CB8AC3E}">
        <p14:creationId xmlns:p14="http://schemas.microsoft.com/office/powerpoint/2010/main" val="3858028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outdoor&#10;&#10;Description automatically generated">
            <a:extLst>
              <a:ext uri="{FF2B5EF4-FFF2-40B4-BE49-F238E27FC236}">
                <a16:creationId xmlns:a16="http://schemas.microsoft.com/office/drawing/2014/main" id="{310D9AEB-6361-4AEC-8BF0-1ADEF9C85BC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69268" y="1031984"/>
            <a:ext cx="7315200" cy="4784887"/>
          </a:xfrm>
        </p:spPr>
      </p:pic>
    </p:spTree>
    <p:extLst>
      <p:ext uri="{BB962C8B-B14F-4D97-AF65-F5344CB8AC3E}">
        <p14:creationId xmlns:p14="http://schemas.microsoft.com/office/powerpoint/2010/main" val="408415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text, book, group, people&#10;&#10;Description automatically generated">
            <a:extLst>
              <a:ext uri="{FF2B5EF4-FFF2-40B4-BE49-F238E27FC236}">
                <a16:creationId xmlns:a16="http://schemas.microsoft.com/office/drawing/2014/main" id="{F4F3314D-AAAB-4164-AAC5-CD49B9D1823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35255" y="864108"/>
            <a:ext cx="5183226" cy="5120640"/>
          </a:xfrm>
        </p:spPr>
      </p:pic>
    </p:spTree>
    <p:extLst>
      <p:ext uri="{BB962C8B-B14F-4D97-AF65-F5344CB8AC3E}">
        <p14:creationId xmlns:p14="http://schemas.microsoft.com/office/powerpoint/2010/main" val="295551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text, person, old, posing&#10;&#10;Description automatically generated">
            <a:extLst>
              <a:ext uri="{FF2B5EF4-FFF2-40B4-BE49-F238E27FC236}">
                <a16:creationId xmlns:a16="http://schemas.microsoft.com/office/drawing/2014/main" id="{7900AE9D-EA95-4626-88AD-B568FEF4DC4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10490" y="864108"/>
            <a:ext cx="3632756" cy="5120640"/>
          </a:xfrm>
        </p:spPr>
      </p:pic>
    </p:spTree>
    <p:extLst>
      <p:ext uri="{BB962C8B-B14F-4D97-AF65-F5344CB8AC3E}">
        <p14:creationId xmlns:p14="http://schemas.microsoft.com/office/powerpoint/2010/main" val="1196743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a:extLst>
              <a:ext uri="{FF2B5EF4-FFF2-40B4-BE49-F238E27FC236}">
                <a16:creationId xmlns:a16="http://schemas.microsoft.com/office/drawing/2014/main" id="{8723B432-6560-40BA-A574-13097AF63F5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980292" y="864108"/>
            <a:ext cx="7093152" cy="5120640"/>
          </a:xfrm>
        </p:spPr>
      </p:pic>
    </p:spTree>
    <p:extLst>
      <p:ext uri="{BB962C8B-B14F-4D97-AF65-F5344CB8AC3E}">
        <p14:creationId xmlns:p14="http://schemas.microsoft.com/office/powerpoint/2010/main" val="88181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CE73-5A44-4741-B14E-338290F991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D5201F-C121-46DD-A960-608334850D17}"/>
              </a:ext>
            </a:extLst>
          </p:cNvPr>
          <p:cNvSpPr>
            <a:spLocks noGrp="1"/>
          </p:cNvSpPr>
          <p:nvPr>
            <p:ph idx="1"/>
          </p:nvPr>
        </p:nvSpPr>
        <p:spPr/>
        <p:txBody>
          <a:bodyPr/>
          <a:lstStyle/>
          <a:p>
            <a:r>
              <a:rPr lang="en-US" dirty="0">
                <a:ea typeface="+mn-lt"/>
                <a:cs typeface="+mn-lt"/>
              </a:rPr>
              <a:t>https://www.popularmechanics.com/military/research/a36560537/hitler-nazi-anti-gravity-machine-ufo-die-glocke-conspiracy-video/</a:t>
            </a:r>
            <a:endParaRPr lang="en-US"/>
          </a:p>
        </p:txBody>
      </p:sp>
    </p:spTree>
    <p:extLst>
      <p:ext uri="{BB962C8B-B14F-4D97-AF65-F5344CB8AC3E}">
        <p14:creationId xmlns:p14="http://schemas.microsoft.com/office/powerpoint/2010/main" val="121657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a:t>New Swabia</a:t>
            </a:r>
            <a:br>
              <a:rPr lang="en-US" dirty="0"/>
            </a:br>
            <a:r>
              <a:rPr lang="en-US"/>
              <a:t>or NeuSchwaben Land</a:t>
            </a:r>
            <a:br>
              <a:rPr lang="en-US" dirty="0"/>
            </a:br>
            <a:endParaRPr lang="en-US" dirty="0"/>
          </a:p>
        </p:txBody>
      </p:sp>
      <p:pic>
        <p:nvPicPr>
          <p:cNvPr id="7" name="Picture 7" descr="Graphical user interface, text, application, Word, email&#10;&#10;Description automatically generated">
            <a:extLst>
              <a:ext uri="{FF2B5EF4-FFF2-40B4-BE49-F238E27FC236}">
                <a16:creationId xmlns:a16="http://schemas.microsoft.com/office/drawing/2014/main" id="{0FBBD5B8-E369-4CDF-BAB8-53348266535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93081" y="941549"/>
            <a:ext cx="7529512" cy="4072789"/>
          </a:xfrm>
        </p:spPr>
      </p:pic>
      <p:sp>
        <p:nvSpPr>
          <p:cNvPr id="8" name="TextBox 7">
            <a:extLst>
              <a:ext uri="{FF2B5EF4-FFF2-40B4-BE49-F238E27FC236}">
                <a16:creationId xmlns:a16="http://schemas.microsoft.com/office/drawing/2014/main" id="{AF1259E5-9118-4A8D-89D9-69F2E9231224}"/>
              </a:ext>
            </a:extLst>
          </p:cNvPr>
          <p:cNvSpPr txBox="1"/>
          <p:nvPr/>
        </p:nvSpPr>
        <p:spPr>
          <a:xfrm>
            <a:off x="3890962" y="5474494"/>
            <a:ext cx="5660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https://en.wikipedia.org/wiki/New_Swabia</a:t>
            </a:r>
          </a:p>
        </p:txBody>
      </p:sp>
    </p:spTree>
    <p:extLst>
      <p:ext uri="{BB962C8B-B14F-4D97-AF65-F5344CB8AC3E}">
        <p14:creationId xmlns:p14="http://schemas.microsoft.com/office/powerpoint/2010/main" val="241166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A picture containing text, newspaper&#10;&#10;Description automatically generated">
            <a:extLst>
              <a:ext uri="{FF2B5EF4-FFF2-40B4-BE49-F238E27FC236}">
                <a16:creationId xmlns:a16="http://schemas.microsoft.com/office/drawing/2014/main" id="{F916A89B-CE7C-4572-B1AA-3CA56596CA0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084732" y="368203"/>
            <a:ext cx="4860081" cy="6124544"/>
          </a:xfrm>
        </p:spPr>
      </p:pic>
    </p:spTree>
    <p:extLst>
      <p:ext uri="{BB962C8B-B14F-4D97-AF65-F5344CB8AC3E}">
        <p14:creationId xmlns:p14="http://schemas.microsoft.com/office/powerpoint/2010/main" val="392774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sp>
        <p:nvSpPr>
          <p:cNvPr id="5" name="Content Placeholder 4">
            <a:extLst>
              <a:ext uri="{FF2B5EF4-FFF2-40B4-BE49-F238E27FC236}">
                <a16:creationId xmlns:a16="http://schemas.microsoft.com/office/drawing/2014/main" id="{6566FCB0-6A58-411B-A94C-93C2EBD3CDC4}"/>
              </a:ext>
            </a:extLst>
          </p:cNvPr>
          <p:cNvSpPr>
            <a:spLocks noGrp="1"/>
          </p:cNvSpPr>
          <p:nvPr>
            <p:ph idx="1"/>
          </p:nvPr>
        </p:nvSpPr>
        <p:spPr/>
        <p:txBody>
          <a:bodyPr/>
          <a:lstStyle/>
          <a:p>
            <a:endParaRPr lang="en-US"/>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3" descr="A picture containing plane, sky, outdoor, airplane&#10;&#10;Description automatically generated">
            <a:extLst>
              <a:ext uri="{FF2B5EF4-FFF2-40B4-BE49-F238E27FC236}">
                <a16:creationId xmlns:a16="http://schemas.microsoft.com/office/drawing/2014/main" id="{F0F8784C-44D9-4992-B263-565C092DD9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305" y="737421"/>
            <a:ext cx="7024913" cy="5371062"/>
          </a:xfrm>
          <a:prstGeom prst="rect">
            <a:avLst/>
          </a:prstGeom>
        </p:spPr>
      </p:pic>
    </p:spTree>
    <p:extLst>
      <p:ext uri="{BB962C8B-B14F-4D97-AF65-F5344CB8AC3E}">
        <p14:creationId xmlns:p14="http://schemas.microsoft.com/office/powerpoint/2010/main" val="385334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a:extLst>
              <a:ext uri="{FF2B5EF4-FFF2-40B4-BE49-F238E27FC236}">
                <a16:creationId xmlns:a16="http://schemas.microsoft.com/office/drawing/2014/main" id="{F56AF2AF-FBAC-4F80-88F6-97AD2AEC449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986425" y="864108"/>
            <a:ext cx="7080885" cy="5120640"/>
          </a:xfrm>
        </p:spPr>
      </p:pic>
    </p:spTree>
    <p:extLst>
      <p:ext uri="{BB962C8B-B14F-4D97-AF65-F5344CB8AC3E}">
        <p14:creationId xmlns:p14="http://schemas.microsoft.com/office/powerpoint/2010/main" val="50198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3" name="Picture 3" descr="Text, letter&#10;&#10;Description automatically generated">
            <a:extLst>
              <a:ext uri="{FF2B5EF4-FFF2-40B4-BE49-F238E27FC236}">
                <a16:creationId xmlns:a16="http://schemas.microsoft.com/office/drawing/2014/main" id="{8CD9708B-B2AB-42FE-A151-E3607F866748}"/>
              </a:ext>
            </a:extLst>
          </p:cNvPr>
          <p:cNvPicPr>
            <a:picLocks noGrp="1" noChangeAspect="1"/>
          </p:cNvPicPr>
          <p:nvPr>
            <p:ph idx="1"/>
          </p:nvPr>
        </p:nvPicPr>
        <p:blipFill>
          <a:blip r:embed="rId2"/>
          <a:stretch>
            <a:fillRect/>
          </a:stretch>
        </p:blipFill>
        <p:spPr>
          <a:xfrm>
            <a:off x="4193118" y="2252853"/>
            <a:ext cx="6667500" cy="2343150"/>
          </a:xfrm>
        </p:spPr>
      </p:pic>
    </p:spTree>
    <p:extLst>
      <p:ext uri="{BB962C8B-B14F-4D97-AF65-F5344CB8AC3E}">
        <p14:creationId xmlns:p14="http://schemas.microsoft.com/office/powerpoint/2010/main" val="183246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pic>
        <p:nvPicPr>
          <p:cNvPr id="6" name="Picture 6" descr="A picture containing text, indoor, kitchen appliance&#10;&#10;Description automatically generated">
            <a:extLst>
              <a:ext uri="{FF2B5EF4-FFF2-40B4-BE49-F238E27FC236}">
                <a16:creationId xmlns:a16="http://schemas.microsoft.com/office/drawing/2014/main" id="{83622C9C-6192-4F3F-8247-EDD5E51FE17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80724" y="864108"/>
            <a:ext cx="5092287" cy="5120640"/>
          </a:xfrm>
        </p:spPr>
      </p:pic>
    </p:spTree>
    <p:extLst>
      <p:ext uri="{BB962C8B-B14F-4D97-AF65-F5344CB8AC3E}">
        <p14:creationId xmlns:p14="http://schemas.microsoft.com/office/powerpoint/2010/main" val="3646812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7C93-060A-47D8-9B8B-F3F3D9CA2229}"/>
              </a:ext>
            </a:extLst>
          </p:cNvPr>
          <p:cNvSpPr>
            <a:spLocks noGrp="1"/>
          </p:cNvSpPr>
          <p:nvPr>
            <p:ph type="title"/>
          </p:nvPr>
        </p:nvSpPr>
        <p:spPr/>
        <p:txBody>
          <a:bodyPr/>
          <a:lstStyle/>
          <a:p>
            <a:r>
              <a:rPr lang="en-US" dirty="0"/>
              <a:t>Some Historical </a:t>
            </a:r>
            <a:br>
              <a:rPr lang="en-US" dirty="0"/>
            </a:br>
            <a:r>
              <a:rPr lang="en-US" dirty="0"/>
              <a:t>Photos</a:t>
            </a:r>
          </a:p>
        </p:txBody>
      </p:sp>
      <p:sp>
        <p:nvSpPr>
          <p:cNvPr id="5" name="Content Placeholder 4">
            <a:extLst>
              <a:ext uri="{FF2B5EF4-FFF2-40B4-BE49-F238E27FC236}">
                <a16:creationId xmlns:a16="http://schemas.microsoft.com/office/drawing/2014/main" id="{D12E00E7-19B6-48BB-B3E8-3210B8E5B8C2}"/>
              </a:ext>
            </a:extLst>
          </p:cNvPr>
          <p:cNvSpPr>
            <a:spLocks noGrp="1"/>
          </p:cNvSpPr>
          <p:nvPr>
            <p:ph idx="1"/>
          </p:nvPr>
        </p:nvSpPr>
        <p:spPr/>
        <p:txBody>
          <a:bodyPr/>
          <a:lstStyle/>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r>
              <a:rPr lang="en-US" dirty="0">
                <a:ea typeface="+mn-lt"/>
                <a:cs typeface="+mn-lt"/>
              </a:rPr>
              <a:t>https://www.instagram.com/p/B-IoApEgx3J/</a:t>
            </a:r>
            <a:endParaRPr lang="en-US"/>
          </a:p>
        </p:txBody>
      </p:sp>
      <p:pic>
        <p:nvPicPr>
          <p:cNvPr id="3" name="Picture 3" descr="A picture containing text&#10;&#10;Description automatically generated">
            <a:extLst>
              <a:ext uri="{FF2B5EF4-FFF2-40B4-BE49-F238E27FC236}">
                <a16:creationId xmlns:a16="http://schemas.microsoft.com/office/drawing/2014/main" id="{6DE93D25-2F76-419D-99A9-090807C690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0876" y="749055"/>
            <a:ext cx="5597676" cy="4670461"/>
          </a:xfrm>
          <a:prstGeom prst="rect">
            <a:avLst/>
          </a:prstGeom>
        </p:spPr>
      </p:pic>
    </p:spTree>
    <p:extLst>
      <p:ext uri="{BB962C8B-B14F-4D97-AF65-F5344CB8AC3E}">
        <p14:creationId xmlns:p14="http://schemas.microsoft.com/office/powerpoint/2010/main" val="2643509981"/>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293</Words>
  <Application>Microsoft Office PowerPoint</Application>
  <PresentationFormat>Widescreen</PresentationFormat>
  <Paragraphs>71</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Corbel</vt:lpstr>
      <vt:lpstr>Wingdings 2</vt:lpstr>
      <vt:lpstr>Frame</vt:lpstr>
      <vt:lpstr>Evidence For Currently Classified 3rd Reich Technological Discoveries</vt:lpstr>
      <vt:lpstr>The coverup continues today. </vt:lpstr>
      <vt:lpstr>New Swabia or NeuSchwaben Land </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Some Historical  Photos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John Richardson</cp:lastModifiedBy>
  <cp:revision>243</cp:revision>
  <dcterms:created xsi:type="dcterms:W3CDTF">2021-06-02T10:17:45Z</dcterms:created>
  <dcterms:modified xsi:type="dcterms:W3CDTF">2021-06-14T03:28:23Z</dcterms:modified>
</cp:coreProperties>
</file>